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5AEABED-6791-4350-A99B-94220B99905F}" type="datetimeFigureOut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23593AD-5328-446A-ADEC-BDCA10BD5D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2706688" y="6654800"/>
            <a:ext cx="6437312" cy="0"/>
          </a:xfrm>
          <a:prstGeom prst="line">
            <a:avLst/>
          </a:prstGeom>
          <a:noFill/>
          <a:ln w="3175">
            <a:solidFill>
              <a:srgbClr val="DA731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</a:endParaRPr>
          </a:p>
        </p:txBody>
      </p:sp>
      <p:pic>
        <p:nvPicPr>
          <p:cNvPr id="5" name="Picture 46" descr="ARTE_pr_PPt_Punt"/>
          <p:cNvPicPr>
            <a:picLocks noChangeAspect="1" noChangeArrowheads="1"/>
          </p:cNvPicPr>
          <p:nvPr userDrawn="1"/>
        </p:nvPicPr>
        <p:blipFill>
          <a:blip r:embed="rId3" cstate="print"/>
          <a:srcRect t="20750"/>
          <a:stretch>
            <a:fillRect/>
          </a:stretch>
        </p:blipFill>
        <p:spPr bwMode="auto">
          <a:xfrm>
            <a:off x="0" y="0"/>
            <a:ext cx="9144000" cy="543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graf1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214"/>
          <a:stretch>
            <a:fillRect/>
          </a:stretch>
        </p:blipFill>
        <p:spPr bwMode="auto">
          <a:xfrm>
            <a:off x="0" y="0"/>
            <a:ext cx="128270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7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DF783-B522-4338-A616-AB53FA091E5A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8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10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B7A48-6DCE-4206-83AE-86FA160E28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C31C0-034C-47A5-B57B-D4957F5F0920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0CD41-0C55-4699-9A32-41385F5832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668CE-B7DC-4612-828B-C0E9D3FDDAAF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A5B4F-084A-435A-B352-7F00081ADAA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graf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10000"/>
          </a:blip>
          <a:srcRect/>
          <a:stretch>
            <a:fillRect/>
          </a:stretch>
        </p:blipFill>
        <p:spPr bwMode="auto">
          <a:xfrm>
            <a:off x="-144463" y="4895850"/>
            <a:ext cx="3000376" cy="183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graf1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9214"/>
          <a:stretch>
            <a:fillRect/>
          </a:stretch>
        </p:blipFill>
        <p:spPr bwMode="auto">
          <a:xfrm>
            <a:off x="8501063" y="0"/>
            <a:ext cx="642937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Documents and Settings\Usuario\Mis documentos\Mis imágenes\planeta tierra\SuperStock_1566-075227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-357214"/>
            <a:ext cx="2589233" cy="2071643"/>
          </a:xfrm>
          <a:prstGeom prst="ellipse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2592388" y="6643688"/>
            <a:ext cx="6515100" cy="0"/>
          </a:xfrm>
          <a:prstGeom prst="line">
            <a:avLst/>
          </a:prstGeom>
          <a:noFill/>
          <a:ln w="3175">
            <a:solidFill>
              <a:srgbClr val="DA731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862E3-F7C0-48B6-9AA8-D24EDA06BE02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F54CD-4E20-4281-81B5-426FD438B1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DFED0-F16F-4B4F-821E-67E5A51D6B20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3FA83-25A7-4263-9A68-190326BE114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358D8-5BD6-4D08-8AA4-E7DF1900D3B6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6CE15-8CE9-4D41-8D66-2A8FCCA72B9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FF7D-0CD3-43F7-9F3F-F3ED594A80DF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57D8F-AA8A-46DA-B82A-F2888FD7CE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74267-2273-4B8D-ABCB-67953C0CA0C3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6097C-6511-478E-8C50-1FC536A5B3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0BC8C-A17A-48A9-BBFF-531F951142BD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0976D-649E-40D9-93FC-E8DAEB1B84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F7F25-BAD4-4CB8-A736-7D6A241354BC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50608-A554-45AD-881C-3F28E0BDEAF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1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DC56A-FEED-4830-A3D1-F143CCE95DB5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83CFD-89DB-48EB-8C97-6C330A42E70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0A943D-17C6-4CE9-A0A5-82045115605B}" type="datetime1">
              <a:rPr lang="es-ES"/>
              <a:pPr>
                <a:defRPr/>
              </a:pPr>
              <a:t>19/05/2015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s-ES"/>
              <a:t>Networking Ambiental- Día Mundial del Medio Ambiente</a:t>
            </a: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159BBE-B8D2-4112-8C93-A14CD2D054F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87" r:id="rId9"/>
    <p:sldLayoutId id="2147483678" r:id="rId10"/>
    <p:sldLayoutId id="2147483677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VE" dirty="0" smtClean="0"/>
              <a:t>Nombre y Logo Empresa:</a:t>
            </a:r>
          </a:p>
          <a:p>
            <a:endParaRPr lang="es-VE" smtClean="0"/>
          </a:p>
          <a:p>
            <a:pPr>
              <a:buNone/>
            </a:pPr>
            <a:endParaRPr lang="es-VE" dirty="0" smtClean="0"/>
          </a:p>
          <a:p>
            <a:r>
              <a:rPr lang="es-VE" dirty="0" smtClean="0"/>
              <a:t>Nombre contacto:</a:t>
            </a:r>
            <a:endParaRPr lang="es-VE" dirty="0" smtClean="0"/>
          </a:p>
          <a:p>
            <a:endParaRPr lang="es-VE" dirty="0" smtClean="0"/>
          </a:p>
          <a:p>
            <a:r>
              <a:rPr lang="es-VE" dirty="0" smtClean="0"/>
              <a:t>Breve descripción</a:t>
            </a:r>
            <a:r>
              <a:rPr lang="es-VE" dirty="0" smtClean="0"/>
              <a:t>:</a:t>
            </a:r>
            <a:endParaRPr lang="es-ES" sz="1600" dirty="0" smtClean="0"/>
          </a:p>
        </p:txBody>
      </p:sp>
      <p:pic>
        <p:nvPicPr>
          <p:cNvPr id="14339" name="Picture 2" descr="C:\users\hp\desktop\logos prov\logo aema rm\LOGOS COLOR JPG\AEMARM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5876925"/>
            <a:ext cx="1439862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2138" y="6092825"/>
            <a:ext cx="4864100" cy="365125"/>
          </a:xfrm>
        </p:spPr>
        <p:txBody>
          <a:bodyPr/>
          <a:lstStyle/>
          <a:p>
            <a:pPr>
              <a:defRPr/>
            </a:pPr>
            <a:r>
              <a:rPr lang="es-ES" dirty="0" err="1"/>
              <a:t>Networking</a:t>
            </a:r>
            <a:r>
              <a:rPr lang="es-ES" dirty="0"/>
              <a:t> Ambiental- Día Mundial del Medio Ambiente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</TotalTime>
  <Words>18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Inserte logo</dc:title>
  <dc:creator>HP</dc:creator>
  <cp:lastModifiedBy>HP</cp:lastModifiedBy>
  <cp:revision>5</cp:revision>
  <dcterms:created xsi:type="dcterms:W3CDTF">2014-05-28T08:38:02Z</dcterms:created>
  <dcterms:modified xsi:type="dcterms:W3CDTF">2015-05-19T16:03:33Z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TC019635989991</vt:lpwstr>
  </property>
</Properties>
</file>